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BC46-1F69-2E4F-81A2-6F340E883D79}" type="datetimeFigureOut">
              <a:rPr lang="en-US" smtClean="0"/>
              <a:pPr/>
              <a:t>3/7/2015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F166CE6-AE9A-9F49-A41B-8538C375E1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BC46-1F69-2E4F-81A2-6F340E883D79}" type="datetimeFigureOut">
              <a:rPr lang="en-US" smtClean="0"/>
              <a:pPr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6CE6-AE9A-9F49-A41B-8538C375E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BC46-1F69-2E4F-81A2-6F340E883D79}" type="datetimeFigureOut">
              <a:rPr lang="en-US" smtClean="0"/>
              <a:pPr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6CE6-AE9A-9F49-A41B-8538C375E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BC46-1F69-2E4F-81A2-6F340E883D79}" type="datetimeFigureOut">
              <a:rPr lang="en-US" smtClean="0"/>
              <a:pPr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6CE6-AE9A-9F49-A41B-8538C375E1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BC46-1F69-2E4F-81A2-6F340E883D79}" type="datetimeFigureOut">
              <a:rPr lang="en-US" smtClean="0"/>
              <a:pPr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F166CE6-AE9A-9F49-A41B-8538C375E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BC46-1F69-2E4F-81A2-6F340E883D79}" type="datetimeFigureOut">
              <a:rPr lang="en-US" smtClean="0"/>
              <a:pPr/>
              <a:t>3/7/2015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6CE6-AE9A-9F49-A41B-8538C375E1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BC46-1F69-2E4F-81A2-6F340E883D79}" type="datetimeFigureOut">
              <a:rPr lang="en-US" smtClean="0"/>
              <a:pPr/>
              <a:t>3/7/2015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6CE6-AE9A-9F49-A41B-8538C375E1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BC46-1F69-2E4F-81A2-6F340E883D79}" type="datetimeFigureOut">
              <a:rPr lang="en-US" smtClean="0"/>
              <a:pPr/>
              <a:t>3/7/2015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6CE6-AE9A-9F49-A41B-8538C375E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BC46-1F69-2E4F-81A2-6F340E883D79}" type="datetimeFigureOut">
              <a:rPr lang="en-US" smtClean="0"/>
              <a:pPr/>
              <a:t>3/7/2015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6CE6-AE9A-9F49-A41B-8538C375E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BC46-1F69-2E4F-81A2-6F340E883D79}" type="datetimeFigureOut">
              <a:rPr lang="en-US" smtClean="0"/>
              <a:pPr/>
              <a:t>3/7/2015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6CE6-AE9A-9F49-A41B-8538C375E1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BC46-1F69-2E4F-81A2-6F340E883D79}" type="datetimeFigureOut">
              <a:rPr lang="en-US" smtClean="0"/>
              <a:pPr/>
              <a:t>3/7/2015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F166CE6-AE9A-9F49-A41B-8538C375E1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9D4BC46-1F69-2E4F-81A2-6F340E883D79}" type="datetimeFigureOut">
              <a:rPr lang="en-US" smtClean="0"/>
              <a:pPr/>
              <a:t>3/7/2015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F166CE6-AE9A-9F49-A41B-8538C375E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8861" y="4660941"/>
            <a:ext cx="7353539" cy="191841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Moderators:</a:t>
            </a:r>
          </a:p>
          <a:p>
            <a:pPr algn="l"/>
            <a:r>
              <a:rPr lang="en-US" dirty="0" smtClean="0"/>
              <a:t>Baba </a:t>
            </a:r>
            <a:r>
              <a:rPr lang="en-US" dirty="0" err="1" smtClean="0"/>
              <a:t>Zipkin</a:t>
            </a:r>
            <a:r>
              <a:rPr lang="en-US" dirty="0" smtClean="0"/>
              <a:t>, IBM</a:t>
            </a:r>
          </a:p>
          <a:p>
            <a:pPr algn="l"/>
            <a:r>
              <a:rPr lang="en-US" dirty="0" smtClean="0"/>
              <a:t>Erin </a:t>
            </a:r>
            <a:r>
              <a:rPr lang="en-US" dirty="0" err="1" smtClean="0"/>
              <a:t>Kuzz</a:t>
            </a:r>
            <a:r>
              <a:rPr lang="en-US" dirty="0" smtClean="0"/>
              <a:t>, </a:t>
            </a:r>
            <a:r>
              <a:rPr lang="en-US" dirty="0" err="1" smtClean="0"/>
              <a:t>Sherrard</a:t>
            </a:r>
            <a:r>
              <a:rPr lang="en-US" dirty="0" smtClean="0"/>
              <a:t> </a:t>
            </a:r>
            <a:r>
              <a:rPr lang="en-US" dirty="0" err="1" smtClean="0"/>
              <a:t>Kuzz</a:t>
            </a:r>
            <a:endParaRPr lang="en-US" dirty="0" smtClean="0"/>
          </a:p>
          <a:p>
            <a:pPr algn="l"/>
            <a:r>
              <a:rPr lang="en-US" dirty="0" err="1" smtClean="0"/>
              <a:t>Gunda</a:t>
            </a:r>
            <a:r>
              <a:rPr lang="en-US" dirty="0" smtClean="0"/>
              <a:t> </a:t>
            </a:r>
            <a:r>
              <a:rPr lang="en-US" dirty="0" err="1" smtClean="0"/>
              <a:t>Niehaus</a:t>
            </a:r>
            <a:r>
              <a:rPr lang="en-US" dirty="0" smtClean="0"/>
              <a:t>, Proctor &amp; Gamble</a:t>
            </a:r>
          </a:p>
          <a:p>
            <a:pPr algn="l"/>
            <a:r>
              <a:rPr lang="en-US" dirty="0" smtClean="0"/>
              <a:t>Patricia Burke, Malabar Consulting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XBHR Vienna 2015</a:t>
            </a:r>
            <a:br>
              <a:rPr lang="en-US" dirty="0" smtClean="0"/>
            </a:br>
            <a:r>
              <a:rPr lang="en-US" dirty="0" smtClean="0"/>
              <a:t>Global LR Strategy Discussion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LR Strategy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Global Mobility/Immigration</a:t>
            </a:r>
          </a:p>
          <a:p>
            <a:r>
              <a:rPr lang="en-US" dirty="0" smtClean="0"/>
              <a:t>Restructuring/Rebalancing</a:t>
            </a:r>
          </a:p>
          <a:p>
            <a:r>
              <a:rPr lang="en-US" dirty="0" smtClean="0"/>
              <a:t>Competitive Restrictions</a:t>
            </a:r>
          </a:p>
          <a:p>
            <a:r>
              <a:rPr lang="en-US" dirty="0" smtClean="0"/>
              <a:t>Establishing Business Interests in Africa</a:t>
            </a:r>
          </a:p>
          <a:p>
            <a:r>
              <a:rPr lang="en-US" dirty="0" smtClean="0"/>
              <a:t>Cross-Border Expansion/TUPE Rights</a:t>
            </a:r>
          </a:p>
          <a:p>
            <a:r>
              <a:rPr lang="en-US" dirty="0" err="1" smtClean="0"/>
              <a:t>CBAs</a:t>
            </a:r>
            <a:r>
              <a:rPr lang="en-US" dirty="0" smtClean="0"/>
              <a:t> for Multinational Companies</a:t>
            </a:r>
          </a:p>
          <a:p>
            <a:r>
              <a:rPr lang="en-US" dirty="0" smtClean="0"/>
              <a:t>Internal Communication Process</a:t>
            </a:r>
            <a:r>
              <a:rPr lang="en-US" smtClean="0"/>
              <a:t>/Structures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Equity.thmx</Template>
  <TotalTime>8</TotalTime>
  <Words>49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Equity</vt:lpstr>
      <vt:lpstr>XBHR Vienna 2015 Global LR Strategy Discussion</vt:lpstr>
      <vt:lpstr>Global LR Strategy 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XBHR Vienna 2015 Global LR Strategy Discussion</dc:title>
  <dc:creator>Pat Burke</dc:creator>
  <cp:lastModifiedBy>Philippa</cp:lastModifiedBy>
  <cp:revision>2</cp:revision>
  <dcterms:created xsi:type="dcterms:W3CDTF">2015-02-25T09:39:27Z</dcterms:created>
  <dcterms:modified xsi:type="dcterms:W3CDTF">2015-03-07T08:57:16Z</dcterms:modified>
</cp:coreProperties>
</file>