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F1E1-9AA9-4659-ADBC-4A516389CB75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CF08-5E7F-4F7C-A94E-4A058B28E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27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F1E1-9AA9-4659-ADBC-4A516389CB75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CF08-5E7F-4F7C-A94E-4A058B28E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50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F1E1-9AA9-4659-ADBC-4A516389CB75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CF08-5E7F-4F7C-A94E-4A058B28E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538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F1E1-9AA9-4659-ADBC-4A516389CB75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CF08-5E7F-4F7C-A94E-4A058B28E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2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F1E1-9AA9-4659-ADBC-4A516389CB75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CF08-5E7F-4F7C-A94E-4A058B28E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22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F1E1-9AA9-4659-ADBC-4A516389CB75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CF08-5E7F-4F7C-A94E-4A058B28E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98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F1E1-9AA9-4659-ADBC-4A516389CB75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CF08-5E7F-4F7C-A94E-4A058B28E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860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F1E1-9AA9-4659-ADBC-4A516389CB75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CF08-5E7F-4F7C-A94E-4A058B28E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353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F1E1-9AA9-4659-ADBC-4A516389CB75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CF08-5E7F-4F7C-A94E-4A058B28E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11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F1E1-9AA9-4659-ADBC-4A516389CB75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CF08-5E7F-4F7C-A94E-4A058B28E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155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F1E1-9AA9-4659-ADBC-4A516389CB75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CCF08-5E7F-4F7C-A94E-4A058B28E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2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6F1E1-9AA9-4659-ADBC-4A516389CB75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CCF08-5E7F-4F7C-A94E-4A058B28E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8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Role of HR in Times of Change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1854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07582" y="462752"/>
            <a:ext cx="9775065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Desired Outcomes			HR and Legal Counsel’s Strategic Input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52253"/>
              </p:ext>
            </p:extLst>
          </p:nvPr>
        </p:nvGraphicFramePr>
        <p:xfrm>
          <a:off x="1107581" y="1153551"/>
          <a:ext cx="9907421" cy="5486400"/>
        </p:xfrm>
        <a:graphic>
          <a:graphicData uri="http://schemas.openxmlformats.org/drawingml/2006/table">
            <a:tbl>
              <a:tblPr firstRow="1" firstCol="1" bandRow="1"/>
              <a:tblGrid>
                <a:gridCol w="3277643"/>
                <a:gridCol w="6629778"/>
              </a:tblGrid>
              <a:tr h="365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Employees are aligned with the new company strategies (focusing on the right work, performing it in the right way, etc.)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More likely to see this if the RIF was not simply a cost-cutting measure, but rather a more transformative tool, designed from the outset to realize a greater company goal or strategy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Examples include pairing the reduction with new ways of prioritizing work or more efficient means of completing work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Goal is to reduce the feeling among the “survivors” that they are doing more with less, and instead empowers them to make better judgments about how they prioritize work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Employees can (and do) speak to the business case for why the RIF was the right decision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Design the RIF to achieve a foundational company strategy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 a strong internal communication plan that explains the rationale supporting the RIF decision and allows them to see how the future state (post-RIF) will improve on the present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834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7582" y="462752"/>
            <a:ext cx="9775065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Desired Outcomes			HR and Legal Counsel’s Strategic Input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945796"/>
              </p:ext>
            </p:extLst>
          </p:nvPr>
        </p:nvGraphicFramePr>
        <p:xfrm>
          <a:off x="900332" y="1181686"/>
          <a:ext cx="9982315" cy="5416062"/>
        </p:xfrm>
        <a:graphic>
          <a:graphicData uri="http://schemas.openxmlformats.org/drawingml/2006/table">
            <a:tbl>
              <a:tblPr firstRow="1" firstCol="1" bandRow="1"/>
              <a:tblGrid>
                <a:gridCol w="3302420"/>
                <a:gridCol w="6679895"/>
              </a:tblGrid>
              <a:tr h="3493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Employees continue to have trust in leadership and confidence in the direction of the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organisation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Make employee communications transparent, authentic and honest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While confidentiality is paramount find ways to manage the change so that employees aren't caught by surprise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Give employees enough of the bigger picture so they can connect the work they do each day back to the broader company objectives that prompted the RIF in the first 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place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9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Employees are engaged, have a strong intent to stay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Focus your attention on the RIF “stayers”, don’t just cater to the “goers”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Build a retention plan simultaneous with the reduction plan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Measure success outcomes through employee surveys and other engagement tools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303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295</Words>
  <Application>Microsoft Office PowerPoint</Application>
  <PresentationFormat>Custom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Role of HR in Times of Change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HR in Times of Change</dc:title>
  <dc:creator>Alison Asher</dc:creator>
  <cp:lastModifiedBy>Philippa</cp:lastModifiedBy>
  <cp:revision>2</cp:revision>
  <dcterms:created xsi:type="dcterms:W3CDTF">2015-02-26T14:38:39Z</dcterms:created>
  <dcterms:modified xsi:type="dcterms:W3CDTF">2015-03-07T08:59:15Z</dcterms:modified>
</cp:coreProperties>
</file>