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1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2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7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69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14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43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7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7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5A926-904A-4F71-B01C-1D9852B98C3A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BEEA-7BAA-45FE-84AF-E704074EA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i="1" dirty="0" smtClean="0"/>
              <a:t>The Future of Global Employment</a:t>
            </a:r>
            <a:endParaRPr lang="en-GB" sz="7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6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of Global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Global Mobility</a:t>
            </a:r>
            <a:r>
              <a:rPr lang="en-GB" dirty="0" smtClean="0"/>
              <a:t>: Immigration, contracts and benefits and cultural challenges</a:t>
            </a:r>
          </a:p>
          <a:p>
            <a:r>
              <a:rPr lang="en-GB" b="1" dirty="0" smtClean="0"/>
              <a:t>Workplace technology : </a:t>
            </a:r>
            <a:r>
              <a:rPr lang="en-GB" dirty="0" smtClean="0"/>
              <a:t>BYOD, increased regulation, electronic signatures</a:t>
            </a:r>
          </a:p>
          <a:p>
            <a:r>
              <a:rPr lang="en-GB" b="1" dirty="0" smtClean="0"/>
              <a:t>Duty to accommodate: </a:t>
            </a:r>
            <a:r>
              <a:rPr lang="en-GB" dirty="0" smtClean="0"/>
              <a:t>protected workers</a:t>
            </a:r>
          </a:p>
          <a:p>
            <a:r>
              <a:rPr lang="en-GB" b="1" dirty="0" smtClean="0"/>
              <a:t>Future of employment relationship</a:t>
            </a:r>
            <a:r>
              <a:rPr lang="en-GB" dirty="0" smtClean="0"/>
              <a:t>: atypical workers, impact of economic pressures, communication, increasingly </a:t>
            </a:r>
            <a:r>
              <a:rPr lang="en-GB" smtClean="0"/>
              <a:t>ageing population</a:t>
            </a:r>
          </a:p>
          <a:p>
            <a:pPr marL="0" indent="0">
              <a:buNone/>
            </a:pPr>
            <a:r>
              <a:rPr lang="en-GB" smtClean="0"/>
              <a:t>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3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56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Future of Global Employment</vt:lpstr>
      <vt:lpstr>The Future of Global Employment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Asher</dc:creator>
  <cp:lastModifiedBy>Philippa</cp:lastModifiedBy>
  <cp:revision>6</cp:revision>
  <dcterms:created xsi:type="dcterms:W3CDTF">2014-03-06T13:31:30Z</dcterms:created>
  <dcterms:modified xsi:type="dcterms:W3CDTF">2014-04-21T07:34:05Z</dcterms:modified>
</cp:coreProperties>
</file>