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5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04B8C-4825-46E6-A5F1-089ECB4A0853}" type="datetimeFigureOut">
              <a:rPr lang="de-DE" smtClean="0"/>
              <a:t>19.03.2013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24B4-6425-4AA4-8770-81BE287DD7F4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Gitterpfeil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6835" y="620688"/>
            <a:ext cx="7344816" cy="4968552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978" y="3484856"/>
            <a:ext cx="568692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Productivity and Performance</a:t>
            </a:r>
            <a:br>
              <a:rPr lang="de-DE" sz="2400" dirty="0" smtClean="0"/>
            </a:br>
            <a:r>
              <a:rPr lang="de-DE" sz="2200" dirty="0" smtClean="0"/>
              <a:t>Role of HR</a:t>
            </a:r>
            <a:endParaRPr lang="de-DE" sz="2200" dirty="0"/>
          </a:p>
        </p:txBody>
      </p:sp>
      <p:pic>
        <p:nvPicPr>
          <p:cNvPr id="4" name="Grafik 3" descr="Achsenbeschriftu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60" y="2033507"/>
            <a:ext cx="362712" cy="316498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Grafik 6" descr="Pfeil Waagerecht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0978" y="4870000"/>
            <a:ext cx="5688632" cy="333376"/>
          </a:xfrm>
          <a:prstGeom prst="rect">
            <a:avLst/>
          </a:prstGeom>
        </p:spPr>
      </p:pic>
      <p:pic>
        <p:nvPicPr>
          <p:cNvPr id="9" name="Grafik 8" descr="Achsenbeschriftun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6200000" flipH="1">
            <a:off x="3823711" y="3036299"/>
            <a:ext cx="362712" cy="520283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" name="Grafik 9" descr="Pfeil Waagerecht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9757" y="4514076"/>
            <a:ext cx="5688632" cy="333376"/>
          </a:xfrm>
          <a:prstGeom prst="rect">
            <a:avLst/>
          </a:prstGeom>
        </p:spPr>
      </p:pic>
      <p:pic>
        <p:nvPicPr>
          <p:cNvPr id="11" name="Grafik 10" descr="Pfeil Waagerecht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9757" y="3824300"/>
            <a:ext cx="5688632" cy="333376"/>
          </a:xfrm>
          <a:prstGeom prst="rect">
            <a:avLst/>
          </a:prstGeom>
        </p:spPr>
      </p:pic>
      <p:pic>
        <p:nvPicPr>
          <p:cNvPr id="12" name="Grafik 11" descr="Pfeil Waagerecht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462" y="4167296"/>
            <a:ext cx="5688632" cy="333376"/>
          </a:xfrm>
          <a:prstGeom prst="rect">
            <a:avLst/>
          </a:prstGeom>
        </p:spPr>
      </p:pic>
      <p:pic>
        <p:nvPicPr>
          <p:cNvPr id="16" name="Grafik 15" descr="Pfeilhorizonta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51027" y="1041852"/>
            <a:ext cx="404796" cy="4126224"/>
          </a:xfrm>
          <a:prstGeom prst="rect">
            <a:avLst/>
          </a:prstGeom>
        </p:spPr>
      </p:pic>
      <p:pic>
        <p:nvPicPr>
          <p:cNvPr id="17" name="Grafik 16" descr="Pfeilhorizonta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2975" y="991865"/>
            <a:ext cx="404796" cy="3831017"/>
          </a:xfrm>
          <a:prstGeom prst="rect">
            <a:avLst/>
          </a:prstGeom>
        </p:spPr>
      </p:pic>
      <p:pic>
        <p:nvPicPr>
          <p:cNvPr id="18" name="Grafik 17" descr="Pfeilhorizonta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85431" y="991865"/>
            <a:ext cx="404796" cy="3483019"/>
          </a:xfrm>
          <a:prstGeom prst="rect">
            <a:avLst/>
          </a:prstGeom>
        </p:spPr>
      </p:pic>
      <p:pic>
        <p:nvPicPr>
          <p:cNvPr id="19" name="Grafik 18" descr="Pfeilhorizonta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603663" y="991866"/>
            <a:ext cx="404796" cy="3134702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115616" y="5440557"/>
            <a:ext cx="569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HR </a:t>
            </a:r>
            <a:r>
              <a:rPr lang="de-DE" dirty="0" err="1" smtClean="0"/>
              <a:t>achieve</a:t>
            </a:r>
            <a:r>
              <a:rPr lang="de-DE" dirty="0" smtClean="0"/>
              <a:t> a high-</a:t>
            </a:r>
            <a:r>
              <a:rPr lang="de-DE" dirty="0" err="1" smtClean="0"/>
              <a:t>performing</a:t>
            </a:r>
            <a:r>
              <a:rPr lang="de-DE" dirty="0" smtClean="0"/>
              <a:t> </a:t>
            </a:r>
            <a:r>
              <a:rPr lang="de-DE" dirty="0" err="1" smtClean="0"/>
              <a:t>organization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06003" y="2075355"/>
            <a:ext cx="461665" cy="31649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dirty="0" smtClean="0"/>
              <a:t>Efficiency </a:t>
            </a:r>
            <a:r>
              <a:rPr lang="de-DE" dirty="0" err="1" smtClean="0"/>
              <a:t>of</a:t>
            </a:r>
            <a:r>
              <a:rPr lang="de-DE" dirty="0" smtClean="0"/>
              <a:t> HR-</a:t>
            </a:r>
            <a:r>
              <a:rPr lang="de-DE" dirty="0" err="1" smtClean="0"/>
              <a:t>Organization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008459" y="3744398"/>
            <a:ext cx="4083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Loyalty / Engagement of Employees / </a:t>
            </a:r>
          </a:p>
          <a:p>
            <a:r>
              <a:rPr lang="de-DE" sz="1200" dirty="0" smtClean="0"/>
              <a:t>Flexible </a:t>
            </a:r>
            <a:r>
              <a:rPr lang="de-DE" sz="1200" dirty="0" err="1" smtClean="0"/>
              <a:t>working</a:t>
            </a:r>
            <a:r>
              <a:rPr lang="de-DE" sz="1200" dirty="0" smtClean="0"/>
              <a:t> time </a:t>
            </a:r>
            <a:r>
              <a:rPr lang="de-DE" sz="1200" dirty="0" err="1" smtClean="0"/>
              <a:t>arrangements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2569343" y="4163558"/>
            <a:ext cx="40838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Talent Assessment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Employee</a:t>
            </a:r>
            <a:r>
              <a:rPr lang="de-DE" sz="1200" dirty="0" smtClean="0"/>
              <a:t> / </a:t>
            </a:r>
            <a:r>
              <a:rPr lang="de-DE" sz="1200" dirty="0" err="1" smtClean="0"/>
              <a:t>Leadership</a:t>
            </a:r>
            <a:r>
              <a:rPr lang="de-DE" sz="1200" dirty="0" smtClean="0"/>
              <a:t> Development</a:t>
            </a:r>
            <a:endParaRPr lang="de-DE" sz="1200" dirty="0"/>
          </a:p>
        </p:txBody>
      </p:sp>
      <p:sp>
        <p:nvSpPr>
          <p:cNvPr id="21" name="Textfeld 20"/>
          <p:cNvSpPr txBox="1"/>
          <p:nvPr/>
        </p:nvSpPr>
        <p:spPr>
          <a:xfrm>
            <a:off x="2185431" y="4534516"/>
            <a:ext cx="4083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Performance Review / KPI's / Managing Performance</a:t>
            </a:r>
            <a:endParaRPr lang="de-DE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1745427" y="4834044"/>
            <a:ext cx="408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Compensation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-488486" y="2843354"/>
            <a:ext cx="4083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HR </a:t>
            </a:r>
            <a:r>
              <a:rPr lang="de-DE" sz="1600" dirty="0" err="1" smtClean="0"/>
              <a:t>Organization</a:t>
            </a:r>
            <a:endParaRPr lang="de-DE" sz="1600" dirty="0" smtClean="0"/>
          </a:p>
          <a:p>
            <a:r>
              <a:rPr lang="de-DE" sz="1200" dirty="0" err="1" smtClean="0"/>
              <a:t>CoC</a:t>
            </a:r>
            <a:r>
              <a:rPr lang="de-DE" sz="1200" dirty="0" smtClean="0"/>
              <a:t> / Business Partner / HR Outsourcing</a:t>
            </a:r>
            <a:endParaRPr lang="de-DE" sz="1200" dirty="0"/>
          </a:p>
        </p:txBody>
      </p:sp>
      <p:sp>
        <p:nvSpPr>
          <p:cNvPr id="24" name="Textfeld 23"/>
          <p:cNvSpPr txBox="1"/>
          <p:nvPr/>
        </p:nvSpPr>
        <p:spPr>
          <a:xfrm rot="16200000">
            <a:off x="-58806" y="2548707"/>
            <a:ext cx="408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Technology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 rot="16200000">
            <a:off x="377087" y="2261909"/>
            <a:ext cx="408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HR Benchmarking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 rot="16200000">
            <a:off x="775476" y="1824925"/>
            <a:ext cx="4083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Role of HR  - </a:t>
            </a:r>
            <a:r>
              <a:rPr lang="de-DE" sz="1200" dirty="0" smtClean="0"/>
              <a:t>Align with businss needs</a:t>
            </a:r>
            <a:r>
              <a:rPr lang="de-DE" sz="1600" dirty="0" smtClean="0"/>
              <a:t> </a:t>
            </a:r>
          </a:p>
          <a:p>
            <a:r>
              <a:rPr lang="de-DE" sz="1200" dirty="0" smtClean="0"/>
              <a:t>Strategic Business Partner vs. Admin</a:t>
            </a:r>
            <a:endParaRPr lang="de-DE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459" y="991865"/>
            <a:ext cx="407987" cy="279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feld 27"/>
          <p:cNvSpPr txBox="1"/>
          <p:nvPr/>
        </p:nvSpPr>
        <p:spPr>
          <a:xfrm rot="16200000">
            <a:off x="1170541" y="1464885"/>
            <a:ext cx="4083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HR Tools</a:t>
            </a:r>
          </a:p>
          <a:p>
            <a:r>
              <a:rPr lang="de-DE" sz="1200" dirty="0" smtClean="0"/>
              <a:t>Job &amp; Skills </a:t>
            </a:r>
            <a:r>
              <a:rPr lang="de-DE" sz="1200" dirty="0"/>
              <a:t>A</a:t>
            </a:r>
            <a:r>
              <a:rPr lang="de-DE" sz="1200" dirty="0" smtClean="0"/>
              <a:t>ssessment</a:t>
            </a:r>
            <a:endParaRPr lang="de-DE" sz="1200" dirty="0"/>
          </a:p>
        </p:txBody>
      </p:sp>
      <p:sp>
        <p:nvSpPr>
          <p:cNvPr id="29" name="Textfeld 28"/>
          <p:cNvSpPr txBox="1"/>
          <p:nvPr/>
        </p:nvSpPr>
        <p:spPr>
          <a:xfrm>
            <a:off x="3416444" y="3450487"/>
            <a:ext cx="408382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dirty="0" smtClean="0"/>
              <a:t>Talent Acquisition &amp; Development</a:t>
            </a:r>
            <a:endParaRPr lang="de-DE" sz="1700" dirty="0"/>
          </a:p>
        </p:txBody>
      </p:sp>
      <p:sp>
        <p:nvSpPr>
          <p:cNvPr id="15" name="TextBox 14"/>
          <p:cNvSpPr txBox="1"/>
          <p:nvPr/>
        </p:nvSpPr>
        <p:spPr>
          <a:xfrm>
            <a:off x="467544" y="983326"/>
            <a:ext cx="738664" cy="10259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 smtClean="0"/>
              <a:t>Structure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 smtClean="0"/>
              <a:t>Enablers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 smtClean="0"/>
              <a:t>Processes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0232" y="5445224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People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 smtClean="0"/>
              <a:t>Role Clarity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 smtClean="0"/>
              <a:t>Culture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 smtClean="0"/>
              <a:t>Performance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 smtClean="0"/>
              <a:t>Development/Careers</a:t>
            </a:r>
            <a:endParaRPr lang="en-GB" sz="1200" dirty="0"/>
          </a:p>
        </p:txBody>
      </p:sp>
      <p:sp>
        <p:nvSpPr>
          <p:cNvPr id="1025" name="TextBox 1024"/>
          <p:cNvSpPr txBox="1"/>
          <p:nvPr/>
        </p:nvSpPr>
        <p:spPr>
          <a:xfrm>
            <a:off x="7884368" y="5751601"/>
            <a:ext cx="857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Hiring</a:t>
            </a:r>
            <a:endParaRPr lang="en-GB" sz="1200" dirty="0"/>
          </a:p>
        </p:txBody>
      </p:sp>
      <p:sp>
        <p:nvSpPr>
          <p:cNvPr id="1028" name="Right Brace 1027"/>
          <p:cNvSpPr/>
          <p:nvPr/>
        </p:nvSpPr>
        <p:spPr>
          <a:xfrm>
            <a:off x="7751428" y="5786617"/>
            <a:ext cx="132940" cy="2069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Larissa-Design</vt:lpstr>
      <vt:lpstr>Productivity and Performance Role of HR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rlang</dc:creator>
  <cp:lastModifiedBy>Philippa</cp:lastModifiedBy>
  <cp:revision>31</cp:revision>
  <cp:lastPrinted>2012-12-17T08:49:48Z</cp:lastPrinted>
  <dcterms:created xsi:type="dcterms:W3CDTF">2012-11-28T14:30:04Z</dcterms:created>
  <dcterms:modified xsi:type="dcterms:W3CDTF">2013-03-19T17:59:56Z</dcterms:modified>
</cp:coreProperties>
</file>